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4" r:id="rId22"/>
    <p:sldId id="276" r:id="rId23"/>
    <p:sldId id="275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89" d="100"/>
          <a:sy n="89" d="100"/>
        </p:scale>
        <p:origin x="-12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62F9CC-16FA-4A4B-AFB3-CAB929A09A6F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6BC75F-17F6-4A0A-B023-067405CEB59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260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VVV Reunion</a:t>
            </a:r>
            <a:br>
              <a:rPr lang="en-US" dirty="0" smtClean="0"/>
            </a:br>
            <a:r>
              <a:rPr lang="en-US" dirty="0" smtClean="0"/>
              <a:t>July 15 – 19, 2015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Newport News, Virginia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Reba Alexander led the pledge of allegiance. </a:t>
            </a:r>
            <a:endParaRPr lang="en-US" sz="1400" b="1" dirty="0"/>
          </a:p>
        </p:txBody>
      </p:sp>
      <p:pic>
        <p:nvPicPr>
          <p:cNvPr id="4" name="Content Placeholder 3" descr="V meeting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0691" y="1676400"/>
            <a:ext cx="6243109" cy="468233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Some of the missing </a:t>
            </a:r>
            <a:r>
              <a:rPr lang="en-US" sz="1400" b="1" dirty="0"/>
              <a:t>memorabilia </a:t>
            </a:r>
            <a:r>
              <a:rPr lang="en-US" sz="1400" b="1" dirty="0" smtClean="0"/>
              <a:t>has been located.</a:t>
            </a:r>
            <a:endParaRPr lang="en-US" sz="1400" b="1" dirty="0"/>
          </a:p>
        </p:txBody>
      </p:sp>
      <p:pic>
        <p:nvPicPr>
          <p:cNvPr id="4" name="Content Placeholder 3" descr="V meeting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2508" y="1524000"/>
            <a:ext cx="6998492" cy="488959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            After the business meeting, the cousins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                        enjoyed the genealogy session by </a:t>
            </a:r>
            <a:r>
              <a:rPr lang="en-US" sz="1400" b="1" dirty="0" err="1" smtClean="0"/>
              <a:t>Georgene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pic>
        <p:nvPicPr>
          <p:cNvPr id="4" name="Content Placeholder 3" descr="George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458979"/>
            <a:ext cx="3276599" cy="492289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572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The living museum was one of the attractions visited by some of the Vawter cousins.</a:t>
            </a:r>
            <a:endParaRPr lang="en-US" sz="1400" b="1" dirty="0"/>
          </a:p>
        </p:txBody>
      </p:sp>
      <p:pic>
        <p:nvPicPr>
          <p:cNvPr id="4" name="Content Placeholder 3" descr="VA living history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95400"/>
            <a:ext cx="6801909" cy="510143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 living history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3200" y="-152400"/>
            <a:ext cx="9550400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VA living history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1" y="304800"/>
            <a:ext cx="9601201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685800" cy="228600"/>
          </a:xfrm>
        </p:spPr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Eagl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57201"/>
            <a:ext cx="3960815" cy="5943600"/>
          </a:xfrm>
          <a:prstGeom prst="rect">
            <a:avLst/>
          </a:prstGeom>
        </p:spPr>
      </p:pic>
      <p:pic>
        <p:nvPicPr>
          <p:cNvPr id="6" name="Picture 5" descr="VA living history 9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79938"/>
            <a:ext cx="4012742" cy="60208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912"/>
          </a:xfrm>
        </p:spPr>
        <p:txBody>
          <a:bodyPr>
            <a:normAutofit fontScale="90000"/>
          </a:bodyPr>
          <a:lstStyle/>
          <a:p>
            <a:r>
              <a:rPr lang="en-US" sz="1400" b="1" dirty="0" smtClean="0"/>
              <a:t>                               Saturday the cousins journeyed to the Vauter’s </a:t>
            </a:r>
            <a:r>
              <a:rPr lang="en-US" sz="1400" b="1" dirty="0" smtClean="0"/>
              <a:t>Episcopal </a:t>
            </a:r>
            <a:r>
              <a:rPr lang="en-US" sz="1400" b="1" dirty="0" smtClean="0"/>
              <a:t>Church.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( Many returned Sunday for services.)</a:t>
            </a:r>
            <a:endParaRPr lang="en-US" sz="1400" b="1" dirty="0"/>
          </a:p>
        </p:txBody>
      </p:sp>
      <p:pic>
        <p:nvPicPr>
          <p:cNvPr id="4" name="Content Placeholder 3" descr="Vauter's Episcoal Church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371600"/>
            <a:ext cx="6776508" cy="508238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The Glebe, which was the pastor’s residence many years ago,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is in the process of being restored.</a:t>
            </a:r>
            <a:endParaRPr lang="en-US" sz="1400" b="1" dirty="0"/>
          </a:p>
        </p:txBody>
      </p:sp>
      <p:pic>
        <p:nvPicPr>
          <p:cNvPr id="4" name="Content Placeholder 3" descr="Gleb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066800"/>
            <a:ext cx="7213600" cy="5410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Gleb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0668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This year the VVV Reunion started a day early, with a private tour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of the United States Capitol building.  This special treat was 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arranged by Senator Roger Wicker.</a:t>
            </a:r>
            <a:endParaRPr lang="en-US" sz="1400" b="1" dirty="0"/>
          </a:p>
        </p:txBody>
      </p:sp>
      <p:pic>
        <p:nvPicPr>
          <p:cNvPr id="6" name="Content Placeholder 5" descr="DSC00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524000"/>
            <a:ext cx="3352800" cy="504134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                                   The banquet.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SC00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143000"/>
            <a:ext cx="6807201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3" descr="DSC00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533400"/>
            <a:ext cx="7619999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  The auction to benefit the Vauter’s Church.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 descr="Wicker, Ke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66800"/>
            <a:ext cx="7086600" cy="5314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Many items were donated for the auction, 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            including this beautiful quilt made by </a:t>
            </a:r>
            <a:r>
              <a:rPr lang="en-US" sz="1400" b="1" dirty="0" err="1" smtClean="0"/>
              <a:t>Georgene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Georgene's qui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5592" y="1147762"/>
            <a:ext cx="5337208" cy="52816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6356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         Just visiting.</a:t>
            </a:r>
            <a:endParaRPr lang="en-US" sz="1400" b="1" dirty="0"/>
          </a:p>
        </p:txBody>
      </p:sp>
      <p:pic>
        <p:nvPicPr>
          <p:cNvPr id="4" name="Content Placeholder 3" descr="Krista and An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2743200" cy="2743200"/>
          </a:xfrm>
        </p:spPr>
      </p:pic>
      <p:pic>
        <p:nvPicPr>
          <p:cNvPr id="5" name="Picture 4" descr="Krista and Zo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3886200"/>
            <a:ext cx="1743075" cy="2609850"/>
          </a:xfrm>
          <a:prstGeom prst="rect">
            <a:avLst/>
          </a:prstGeom>
        </p:spPr>
      </p:pic>
      <p:pic>
        <p:nvPicPr>
          <p:cNvPr id="6" name="Picture 5" descr="Michelle and Shirl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810000"/>
            <a:ext cx="5029200" cy="2828925"/>
          </a:xfrm>
          <a:prstGeom prst="rect">
            <a:avLst/>
          </a:prstGeom>
        </p:spPr>
      </p:pic>
      <p:pic>
        <p:nvPicPr>
          <p:cNvPr id="7" name="Picture 6" descr="Vawter, Jas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914400"/>
            <a:ext cx="4572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1400" b="1" dirty="0" smtClean="0"/>
              <a:t>                                                           The “Kansas” group of cousins.</a:t>
            </a:r>
            <a:br>
              <a:rPr lang="en-US" sz="1400" b="1" dirty="0" smtClean="0"/>
            </a:br>
            <a:r>
              <a:rPr lang="en-US" sz="1400" b="1" dirty="0" smtClean="0"/>
              <a:t>                     </a:t>
            </a:r>
            <a:r>
              <a:rPr lang="en-US" sz="1200" b="1" dirty="0" smtClean="0"/>
              <a:t>front row: Mary Vawter </a:t>
            </a:r>
            <a:r>
              <a:rPr lang="en-US" sz="1200" b="1" dirty="0" err="1" smtClean="0"/>
              <a:t>Burgett</a:t>
            </a:r>
            <a:r>
              <a:rPr lang="en-US" sz="1200" b="1" dirty="0" smtClean="0"/>
              <a:t> ~ </a:t>
            </a:r>
            <a:r>
              <a:rPr lang="en-US" sz="1200" b="1" dirty="0" err="1" smtClean="0"/>
              <a:t>Brynna</a:t>
            </a:r>
            <a:r>
              <a:rPr lang="en-US" sz="1200" b="1" dirty="0" smtClean="0"/>
              <a:t> Perry</a:t>
            </a:r>
            <a:br>
              <a:rPr lang="en-US" sz="1200" b="1" dirty="0" smtClean="0"/>
            </a:br>
            <a:r>
              <a:rPr lang="en-US" sz="1200" b="1" dirty="0" smtClean="0"/>
              <a:t>                         2nd row: Nancy Vawter Southard ~ Lois Vawter Shuck ~ </a:t>
            </a:r>
            <a:br>
              <a:rPr lang="en-US" sz="1200" b="1" dirty="0" smtClean="0"/>
            </a:br>
            <a:r>
              <a:rPr lang="en-US" sz="1200" b="1" dirty="0" smtClean="0"/>
              <a:t>                         and in the green/Marjory Shaffer ~ Doris Knutson ~ Sheri Collie ~ Wilma Hood</a:t>
            </a:r>
            <a:br>
              <a:rPr lang="en-US" sz="1200" b="1" dirty="0" smtClean="0"/>
            </a:br>
            <a:r>
              <a:rPr lang="en-US" sz="1200" b="1" dirty="0" smtClean="0"/>
              <a:t>                         3rd row &amp; back row sort of </a:t>
            </a:r>
            <a:r>
              <a:rPr lang="en-US" sz="1200" b="1" dirty="0" err="1" smtClean="0"/>
              <a:t>zig-zag</a:t>
            </a:r>
            <a:r>
              <a:rPr lang="en-US" sz="1200" b="1" dirty="0" smtClean="0"/>
              <a:t>: Mike </a:t>
            </a:r>
            <a:r>
              <a:rPr lang="en-US" sz="1200" b="1" dirty="0" err="1" smtClean="0"/>
              <a:t>McNary</a:t>
            </a:r>
            <a:r>
              <a:rPr lang="en-US" sz="1200" b="1" dirty="0" smtClean="0"/>
              <a:t> ~ Matt </a:t>
            </a:r>
            <a:r>
              <a:rPr lang="en-US" sz="1200" b="1" dirty="0" err="1" smtClean="0"/>
              <a:t>McNary</a:t>
            </a:r>
            <a:r>
              <a:rPr lang="en-US" sz="1200" b="1" dirty="0" smtClean="0"/>
              <a:t> ~ Jennifer </a:t>
            </a:r>
            <a:r>
              <a:rPr lang="en-US" sz="1200" b="1" dirty="0" err="1" smtClean="0"/>
              <a:t>McNary</a:t>
            </a: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                         back row: Greg </a:t>
            </a:r>
            <a:r>
              <a:rPr lang="en-US" sz="1200" b="1" dirty="0" err="1" smtClean="0"/>
              <a:t>Burgett</a:t>
            </a:r>
            <a:r>
              <a:rPr lang="en-US" sz="1200" b="1" dirty="0" smtClean="0"/>
              <a:t> </a:t>
            </a:r>
            <a:r>
              <a:rPr lang="en-US" sz="1200" b="1" smtClean="0"/>
              <a:t>~  (peaking </a:t>
            </a:r>
            <a:r>
              <a:rPr lang="en-US" sz="1200" b="1" dirty="0" smtClean="0"/>
              <a:t>through) Jodi Perry ~ back row/Tim </a:t>
            </a:r>
            <a:r>
              <a:rPr lang="en-US" sz="1200" b="1" dirty="0" err="1" smtClean="0"/>
              <a:t>Nedeau</a:t>
            </a:r>
            <a:r>
              <a:rPr lang="en-US" sz="1200" b="1" dirty="0" smtClean="0"/>
              <a:t> ~</a:t>
            </a:r>
            <a:br>
              <a:rPr lang="en-US" sz="1200" b="1" dirty="0" smtClean="0"/>
            </a:br>
            <a:r>
              <a:rPr lang="en-US" sz="1200" b="1" dirty="0" smtClean="0"/>
              <a:t>                         Mary Wilhelm ~ Chuck Wilhelm ~ Karyn Collie ~ back row/Wayne </a:t>
            </a:r>
            <a:r>
              <a:rPr lang="en-US" sz="1200" b="1" dirty="0" err="1" smtClean="0"/>
              <a:t>McNary</a:t>
            </a:r>
            <a:r>
              <a:rPr lang="en-US" sz="1200" b="1" dirty="0" smtClean="0"/>
              <a:t> ~ Tom Hood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400" b="1" dirty="0"/>
          </a:p>
        </p:txBody>
      </p:sp>
      <p:pic>
        <p:nvPicPr>
          <p:cNvPr id="4" name="Content Placeholder 3" descr="Kansas grou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95450"/>
            <a:ext cx="6705600" cy="50292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                              The Wicker family</a:t>
            </a:r>
            <a:endParaRPr lang="en-US" sz="1400" b="1" dirty="0"/>
          </a:p>
        </p:txBody>
      </p:sp>
      <p:pic>
        <p:nvPicPr>
          <p:cNvPr id="8" name="Content Placeholder 7" descr="Wicker family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066800"/>
            <a:ext cx="7543800" cy="5388429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Jim Vaughters and Shirley Beasley.  Good to see Jim after many years.</a:t>
            </a:r>
            <a:endParaRPr lang="en-US" sz="1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SC0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787834"/>
            <a:ext cx="7086600" cy="54605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  <a:p>
            <a:r>
              <a:rPr lang="en-US" sz="1600" dirty="0" smtClean="0"/>
              <a:t>Once again, we had a wonderful reunion.</a:t>
            </a:r>
          </a:p>
          <a:p>
            <a:r>
              <a:rPr lang="en-US" sz="1600" dirty="0" smtClean="0"/>
              <a:t>A big “thank you” to Ellen Cummings and Roger Wicker.</a:t>
            </a:r>
          </a:p>
          <a:p>
            <a:r>
              <a:rPr lang="en-US" sz="1600" dirty="0" smtClean="0"/>
              <a:t>Hope to see you all next year in Arkansas</a:t>
            </a:r>
            <a:r>
              <a:rPr lang="en-US" sz="1600" dirty="0" smtClean="0"/>
              <a:t>. Chad </a:t>
            </a:r>
            <a:r>
              <a:rPr lang="en-US" sz="1600" dirty="0" err="1" smtClean="0"/>
              <a:t>Bugos</a:t>
            </a:r>
            <a:r>
              <a:rPr lang="en-US" sz="1600" dirty="0" smtClean="0"/>
              <a:t> will host.</a:t>
            </a:r>
            <a:endParaRPr lang="en-US" sz="1600" dirty="0" smtClean="0"/>
          </a:p>
          <a:p>
            <a:r>
              <a:rPr lang="en-US" sz="1600" dirty="0" smtClean="0"/>
              <a:t>Thanks to all who shared their pictures</a:t>
            </a:r>
            <a:r>
              <a:rPr lang="en-US" sz="1600" dirty="0" smtClean="0"/>
              <a:t>. For many more pictures,</a:t>
            </a:r>
          </a:p>
          <a:p>
            <a:r>
              <a:rPr lang="en-US" sz="1600" dirty="0" smtClean="0"/>
              <a:t>see the postings on </a:t>
            </a:r>
            <a:r>
              <a:rPr lang="en-US" sz="1600" dirty="0" err="1" smtClean="0"/>
              <a:t>Facebook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SC00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54" y="762000"/>
            <a:ext cx="9153154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Getting there was part of the fun.  Many of us rode the Metro.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    Here, the Beasley family is on their way.</a:t>
            </a:r>
            <a:endParaRPr lang="en-US" sz="1400" b="1" dirty="0"/>
          </a:p>
        </p:txBody>
      </p:sp>
      <p:pic>
        <p:nvPicPr>
          <p:cNvPr id="4" name="Content Placeholder 3" descr="Beasleys, metro b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386682"/>
            <a:ext cx="5333999" cy="53339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We gathered in front of the Statue of Freedom </a:t>
            </a:r>
            <a:br>
              <a:rPr lang="en-US" sz="1400" b="1" dirty="0" smtClean="0"/>
            </a:br>
            <a:r>
              <a:rPr lang="en-US" sz="1400" b="1" dirty="0" smtClean="0"/>
              <a:t>         before starting the tour.</a:t>
            </a:r>
            <a:endParaRPr lang="en-US" sz="1400" b="1" dirty="0"/>
          </a:p>
        </p:txBody>
      </p:sp>
      <p:pic>
        <p:nvPicPr>
          <p:cNvPr id="5" name="Content Placeholder 4" descr="Vawter grou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371345"/>
            <a:ext cx="7391400" cy="493281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The library of Congress is across the street from the Capitol building.</a:t>
            </a:r>
            <a:endParaRPr lang="en-US" sz="1400" b="1" dirty="0"/>
          </a:p>
        </p:txBody>
      </p:sp>
      <p:pic>
        <p:nvPicPr>
          <p:cNvPr id="6" name="Content Placeholder 5" descr="Library-of-Congre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8229600" cy="525779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0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7721600" cy="5791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     VVV President, Bruce Vawter opened the reunion .</a:t>
            </a:r>
            <a:endParaRPr lang="en-US" sz="1400" b="1" dirty="0"/>
          </a:p>
        </p:txBody>
      </p:sp>
      <p:pic>
        <p:nvPicPr>
          <p:cNvPr id="4" name="Content Placeholder 3" descr="V meeting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117236"/>
            <a:ext cx="3335945" cy="500892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                                              </a:t>
            </a:r>
            <a:r>
              <a:rPr lang="en-US" sz="1400" b="1" dirty="0" err="1" smtClean="0"/>
              <a:t>Kaylee</a:t>
            </a:r>
            <a:r>
              <a:rPr lang="en-US" sz="1400" b="1" dirty="0" smtClean="0"/>
              <a:t> Wyatt and Lilah Vawter helped ring the</a:t>
            </a:r>
            <a:br>
              <a:rPr lang="en-US" sz="1400" b="1" dirty="0" smtClean="0"/>
            </a:br>
            <a:r>
              <a:rPr lang="en-US" sz="1400" b="1" dirty="0" smtClean="0"/>
              <a:t>                                              traditional cowbell to open the reunion.</a:t>
            </a:r>
            <a:endParaRPr lang="en-US" sz="1400" b="1" dirty="0"/>
          </a:p>
        </p:txBody>
      </p:sp>
      <p:pic>
        <p:nvPicPr>
          <p:cNvPr id="4" name="Content Placeholder 3" descr="V meeting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7010400" cy="466892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15738</TotalTime>
  <Words>257</Words>
  <Application>Microsoft Office PowerPoint</Application>
  <PresentationFormat>On-screen Show (4:3)</PresentationFormat>
  <Paragraphs>28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          The VVV Reunion July 15 – 19, 2015    </vt:lpstr>
      <vt:lpstr>                                        This year the VVV Reunion started a day early, with a private tour                                         of the United States Capitol building.  This special treat was                                          arranged by Senator Roger Wicker.</vt:lpstr>
      <vt:lpstr>Slide 3</vt:lpstr>
      <vt:lpstr>                                            Getting there was part of the fun.  Many of us rode the Metro.                                             Here, the Beasley family is on their way.</vt:lpstr>
      <vt:lpstr>         We gathered in front of the Statue of Freedom           before starting the tour.</vt:lpstr>
      <vt:lpstr>                                       The library of Congress is across the street from the Capitol building.</vt:lpstr>
      <vt:lpstr>Slide 7</vt:lpstr>
      <vt:lpstr>                                                   VVV President, Bruce Vawter opened the reunion .</vt:lpstr>
      <vt:lpstr>                                              Kaylee Wyatt and Lilah Vawter helped ring the                                               traditional cowbell to open the reunion.</vt:lpstr>
      <vt:lpstr>                                               Reba Alexander led the pledge of allegiance. </vt:lpstr>
      <vt:lpstr>                                                Some of the missing memorabilia has been located.</vt:lpstr>
      <vt:lpstr>                                                                After the business meeting, the cousins                                                                 enjoyed the genealogy session by Georgene. </vt:lpstr>
      <vt:lpstr>                    The living museum was one of the attractions visited by some of the Vawter cousins.</vt:lpstr>
      <vt:lpstr>Slide 14</vt:lpstr>
      <vt:lpstr>Slide 15</vt:lpstr>
      <vt:lpstr>Slide 16</vt:lpstr>
      <vt:lpstr>                               Saturday the cousins journeyed to the Vauter’s Episcopal Church.                                ( Many returned Sunday for services.)</vt:lpstr>
      <vt:lpstr>                              The Glebe, which was the pastor’s residence many years ago,                                is in the process of being restored.</vt:lpstr>
      <vt:lpstr>Slide 19</vt:lpstr>
      <vt:lpstr>                                                                                       The banquet.</vt:lpstr>
      <vt:lpstr>Slide 21</vt:lpstr>
      <vt:lpstr>                                                      The auction to benefit the Vauter’s Church.</vt:lpstr>
      <vt:lpstr>                                                    Many items were donated for the auction,                                                      including this beautiful quilt made by Georgene.</vt:lpstr>
      <vt:lpstr>                                                             Just visiting.</vt:lpstr>
      <vt:lpstr>                                                           The “Kansas” group of cousins.                      front row: Mary Vawter Burgett ~ Brynna Perry                          2nd row: Nancy Vawter Southard ~ Lois Vawter Shuck ~                           and in the green/Marjory Shaffer ~ Doris Knutson ~ Sheri Collie ~ Wilma Hood                          3rd row &amp; back row sort of zig-zag: Mike McNary ~ Matt McNary ~ Jennifer McNary                          back row: Greg Burgett ~  (peaking through) Jodi Perry ~ back row/Tim Nedeau ~                          Mary Wilhelm ~ Chuck Wilhelm ~ Karyn Collie ~ back row/Wayne McNary ~ Tom Hood </vt:lpstr>
      <vt:lpstr>                                                                                 The Wicker family</vt:lpstr>
      <vt:lpstr>                                                 Jim Vaughters and Shirley Beasley.  Good to see Jim after many years.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Patricia</dc:creator>
  <cp:lastModifiedBy>Patricia</cp:lastModifiedBy>
  <cp:revision>1230</cp:revision>
  <dcterms:created xsi:type="dcterms:W3CDTF">2015-07-26T17:03:26Z</dcterms:created>
  <dcterms:modified xsi:type="dcterms:W3CDTF">2015-08-06T20:08:36Z</dcterms:modified>
</cp:coreProperties>
</file>